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PIT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Ik en mijn </a:t>
            </a:r>
            <a:r>
              <a:rPr lang="nl-NL" dirty="0" smtClean="0"/>
              <a:t>doelgroep</a:t>
            </a:r>
          </a:p>
          <a:p>
            <a:r>
              <a:rPr lang="nl-NL" dirty="0" smtClean="0"/>
              <a:t>Les 6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35" y="625756"/>
            <a:ext cx="4572654" cy="342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6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nl-NL" dirty="0" smtClean="0"/>
              <a:t>Vacature uitschrijven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93223"/>
            <a:ext cx="10177901" cy="4748139"/>
          </a:xfrm>
        </p:spPr>
        <p:txBody>
          <a:bodyPr/>
          <a:lstStyle/>
          <a:p>
            <a:pPr fontAlgn="t"/>
            <a:r>
              <a:rPr lang="nl-NL" b="1" dirty="0"/>
              <a:t>Vacatures </a:t>
            </a:r>
            <a:r>
              <a:rPr lang="nl-NL" b="1" dirty="0" smtClean="0"/>
              <a:t>uitschrijven; aan de hand van de info (checklist) </a:t>
            </a:r>
            <a:r>
              <a:rPr lang="nl-NL" b="1" dirty="0"/>
              <a:t>uit de </a:t>
            </a:r>
            <a:r>
              <a:rPr lang="nl-NL" b="1" dirty="0" smtClean="0"/>
              <a:t>opdracht</a:t>
            </a:r>
          </a:p>
          <a:p>
            <a:pPr fontAlgn="t"/>
            <a:r>
              <a:rPr lang="nl-NL" b="1" dirty="0" smtClean="0"/>
              <a:t>Goed opslaan en versturen naar de sollicitanten (er is een concept-indelingsrooster)</a:t>
            </a:r>
            <a:endParaRPr lang="nl-NL" dirty="0"/>
          </a:p>
          <a:p>
            <a:pPr marL="0" indent="0" fontAlgn="t">
              <a:buNone/>
            </a:pPr>
            <a:endParaRPr lang="nl-NL" b="1" dirty="0" smtClean="0"/>
          </a:p>
          <a:p>
            <a:pPr marL="0" indent="0" fontAlgn="t">
              <a:buNone/>
            </a:pPr>
            <a:r>
              <a:rPr lang="nl-NL" b="1" dirty="0" smtClean="0"/>
              <a:t>Thuis (voor volgende week): </a:t>
            </a:r>
          </a:p>
          <a:p>
            <a:pPr fontAlgn="t">
              <a:buFont typeface="Wingdings" panose="05000000000000000000" pitchFamily="2" charset="2"/>
              <a:buChar char="§"/>
            </a:pPr>
            <a:r>
              <a:rPr lang="nl-NL" b="1" dirty="0" smtClean="0"/>
              <a:t>Je eigen CV nalopen en kijken of </a:t>
            </a:r>
            <a:r>
              <a:rPr lang="nl-NL" b="1" dirty="0"/>
              <a:t>hij actueel </a:t>
            </a:r>
            <a:r>
              <a:rPr lang="nl-NL" b="1" dirty="0" smtClean="0"/>
              <a:t>is en of er nog iets moet worden toegevoegd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069" y="4138068"/>
            <a:ext cx="3623264" cy="241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24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nl-NL" dirty="0" smtClean="0"/>
              <a:t>Planning tot eind periode 2: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989871"/>
              </p:ext>
            </p:extLst>
          </p:nvPr>
        </p:nvGraphicFramePr>
        <p:xfrm>
          <a:off x="0" y="554730"/>
          <a:ext cx="12255045" cy="630327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315155">
                  <a:extLst>
                    <a:ext uri="{9D8B030D-6E8A-4147-A177-3AD203B41FA5}">
                      <a16:colId xmlns:a16="http://schemas.microsoft.com/office/drawing/2014/main" val="484538924"/>
                    </a:ext>
                  </a:extLst>
                </a:gridCol>
                <a:gridCol w="5135626">
                  <a:extLst>
                    <a:ext uri="{9D8B030D-6E8A-4147-A177-3AD203B41FA5}">
                      <a16:colId xmlns:a16="http://schemas.microsoft.com/office/drawing/2014/main" val="720584063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1534050966"/>
                    </a:ext>
                  </a:extLst>
                </a:gridCol>
                <a:gridCol w="3139441">
                  <a:extLst>
                    <a:ext uri="{9D8B030D-6E8A-4147-A177-3AD203B41FA5}">
                      <a16:colId xmlns:a16="http://schemas.microsoft.com/office/drawing/2014/main" val="3439619473"/>
                    </a:ext>
                  </a:extLst>
                </a:gridCol>
              </a:tblGrid>
              <a:tr h="713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</a:rPr>
                        <a:t>Per week: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Globaal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Acties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Huiswerk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412919146"/>
                  </a:ext>
                </a:extLst>
              </a:tr>
              <a:tr h="1213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effectLst/>
                        </a:rPr>
                        <a:t>Leswk</a:t>
                      </a:r>
                      <a:r>
                        <a:rPr lang="nl-NL" sz="2000" baseline="0" dirty="0" smtClean="0">
                          <a:effectLst/>
                        </a:rPr>
                        <a:t> </a:t>
                      </a:r>
                      <a:r>
                        <a:rPr lang="nl-NL" sz="2000" dirty="0" smtClean="0">
                          <a:effectLst/>
                        </a:rPr>
                        <a:t>7</a:t>
                      </a: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</a:rPr>
                        <a:t>16 </a:t>
                      </a:r>
                      <a:r>
                        <a:rPr lang="nl-NL" sz="2000" dirty="0">
                          <a:effectLst/>
                        </a:rPr>
                        <a:t>jan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Vacatures </a:t>
                      </a:r>
                      <a:r>
                        <a:rPr lang="nl-NL" sz="1700" dirty="0">
                          <a:effectLst/>
                        </a:rPr>
                        <a:t>uitschrijven </a:t>
                      </a:r>
                      <a:r>
                        <a:rPr lang="nl-NL" sz="1700" dirty="0" smtClean="0">
                          <a:effectLst/>
                        </a:rPr>
                        <a:t>met de info uit de opdracht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Plus sollicitatievragen</a:t>
                      </a:r>
                      <a:r>
                        <a:rPr lang="nl-NL" sz="1700" baseline="0" dirty="0" smtClean="0">
                          <a:effectLst/>
                        </a:rPr>
                        <a:t> bedenken voor het gesprek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Vacatures </a:t>
                      </a:r>
                      <a:r>
                        <a:rPr lang="nl-NL" sz="1700" dirty="0">
                          <a:effectLst/>
                        </a:rPr>
                        <a:t>uitschrijven voor het </a:t>
                      </a:r>
                      <a:r>
                        <a:rPr lang="nl-NL" sz="1700" dirty="0" smtClean="0">
                          <a:effectLst/>
                        </a:rPr>
                        <a:t>sollicitatie-event plus sollicitatievragen bedenken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Thuis:</a:t>
                      </a:r>
                      <a:r>
                        <a:rPr lang="nl-NL" sz="1700" baseline="0" dirty="0" smtClean="0">
                          <a:effectLst/>
                        </a:rPr>
                        <a:t> CV opstellen of als je die al hebt nalopen of hij actueel is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1611175140"/>
                  </a:ext>
                </a:extLst>
              </a:tr>
              <a:tr h="2427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effectLst/>
                        </a:rPr>
                        <a:t>Leswk</a:t>
                      </a:r>
                      <a:r>
                        <a:rPr lang="nl-NL" sz="2000" baseline="0" dirty="0" smtClean="0">
                          <a:effectLst/>
                        </a:rPr>
                        <a:t> </a:t>
                      </a:r>
                      <a:r>
                        <a:rPr lang="nl-NL" sz="2000" dirty="0" smtClean="0">
                          <a:effectLst/>
                        </a:rPr>
                        <a:t>8</a:t>
                      </a: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</a:rPr>
                        <a:t>23 </a:t>
                      </a:r>
                      <a:r>
                        <a:rPr lang="nl-NL" sz="2000" dirty="0">
                          <a:effectLst/>
                        </a:rPr>
                        <a:t>jan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Sollicitant krijgt een vacature waarop hij/zij gaat solliciteren</a:t>
                      </a:r>
                      <a:r>
                        <a:rPr lang="nl-NL" sz="1700" dirty="0">
                          <a:effectLst/>
                        </a:rPr>
                        <a:t>.</a:t>
                      </a:r>
                      <a:endParaRPr lang="nl-NL" sz="1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Sollicitatiebrief</a:t>
                      </a:r>
                      <a:r>
                        <a:rPr lang="nl-NL" sz="1700" baseline="0" dirty="0" smtClean="0">
                          <a:effectLst/>
                        </a:rPr>
                        <a:t> </a:t>
                      </a:r>
                      <a:r>
                        <a:rPr lang="nl-NL" sz="1700" dirty="0" smtClean="0">
                          <a:effectLst/>
                        </a:rPr>
                        <a:t>schrijven Sollicitatiebrief</a:t>
                      </a:r>
                      <a:r>
                        <a:rPr lang="nl-NL" sz="1700" baseline="0" dirty="0" smtClean="0">
                          <a:effectLst/>
                        </a:rPr>
                        <a:t> </a:t>
                      </a:r>
                      <a:r>
                        <a:rPr lang="nl-NL" sz="1700" dirty="0" smtClean="0">
                          <a:effectLst/>
                        </a:rPr>
                        <a:t>versturen naar</a:t>
                      </a:r>
                      <a:r>
                        <a:rPr lang="nl-NL" sz="1700" baseline="0" dirty="0" smtClean="0">
                          <a:effectLst/>
                        </a:rPr>
                        <a:t> het in de vacature aangegeven mailadres.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baseline="0" dirty="0" smtClean="0">
                          <a:effectLst/>
                        </a:rPr>
                        <a:t>Voorbereiden op het sollicitatiegesprek (hoe verkoop je jezelf)</a:t>
                      </a:r>
                      <a:endParaRPr lang="nl-NL" sz="17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baseline="0" dirty="0" smtClean="0">
                          <a:effectLst/>
                        </a:rPr>
                        <a:t>Thuis: Leerdoelenreflectie schrijven en meenemen volgende week om in te voegen in het eindverslag van je groep.</a:t>
                      </a:r>
                      <a:endParaRPr lang="nl-NL" sz="17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520561415"/>
                  </a:ext>
                </a:extLst>
              </a:tr>
              <a:tr h="1213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effectLst/>
                        </a:rPr>
                        <a:t>Leswk</a:t>
                      </a:r>
                      <a:r>
                        <a:rPr lang="nl-NL" sz="2000" baseline="0" dirty="0" smtClean="0">
                          <a:effectLst/>
                        </a:rPr>
                        <a:t> 9</a:t>
                      </a: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</a:rPr>
                        <a:t>30 </a:t>
                      </a:r>
                      <a:r>
                        <a:rPr lang="nl-NL" sz="2000" dirty="0" smtClean="0">
                          <a:effectLst/>
                        </a:rPr>
                        <a:t>jan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effectLst/>
                        </a:rPr>
                        <a:t>Toetswk</a:t>
                      </a:r>
                      <a:endParaRPr lang="nl-NL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Mondeling:</a:t>
                      </a:r>
                      <a:r>
                        <a:rPr lang="nl-NL" sz="1700" baseline="0" dirty="0" smtClean="0">
                          <a:effectLst/>
                        </a:rPr>
                        <a:t> s</a:t>
                      </a:r>
                      <a:r>
                        <a:rPr lang="nl-NL" sz="1700" dirty="0" smtClean="0">
                          <a:effectLst/>
                        </a:rPr>
                        <a:t>ollicitaties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Inleveren eindverslag per groep met daarin: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Uitgewerkt</a:t>
                      </a:r>
                      <a:r>
                        <a:rPr lang="nl-NL" sz="1700" baseline="0" dirty="0" smtClean="0">
                          <a:effectLst/>
                        </a:rPr>
                        <a:t> i</a:t>
                      </a:r>
                      <a:r>
                        <a:rPr lang="nl-NL" sz="1700" dirty="0" smtClean="0">
                          <a:effectLst/>
                        </a:rPr>
                        <a:t>nterview,</a:t>
                      </a:r>
                      <a:r>
                        <a:rPr lang="nl-NL" sz="1700" baseline="0" dirty="0" smtClean="0">
                          <a:effectLst/>
                        </a:rPr>
                        <a:t> vacature, ieders </a:t>
                      </a:r>
                      <a:r>
                        <a:rPr lang="nl-NL" sz="1700" baseline="0" dirty="0" err="1" smtClean="0">
                          <a:effectLst/>
                        </a:rPr>
                        <a:t>soll.brieven</a:t>
                      </a:r>
                      <a:r>
                        <a:rPr lang="nl-NL" sz="1700" baseline="0" dirty="0" smtClean="0">
                          <a:effectLst/>
                        </a:rPr>
                        <a:t> &amp; </a:t>
                      </a:r>
                      <a:r>
                        <a:rPr lang="nl-NL" sz="1700" baseline="0" dirty="0" err="1" smtClean="0">
                          <a:effectLst/>
                        </a:rPr>
                        <a:t>CV’s</a:t>
                      </a:r>
                      <a:r>
                        <a:rPr lang="nl-NL" sz="1700" baseline="0" dirty="0" smtClean="0">
                          <a:effectLst/>
                        </a:rPr>
                        <a:t> plus individuele r</a:t>
                      </a:r>
                      <a:r>
                        <a:rPr lang="nl-NL" sz="1700" dirty="0" smtClean="0">
                          <a:effectLst/>
                        </a:rPr>
                        <a:t>eflecties op leerdoelen</a:t>
                      </a:r>
                      <a:endParaRPr lang="nl-NL" sz="17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effectLst/>
                        </a:rPr>
                        <a:t>Bij elkaar </a:t>
                      </a:r>
                      <a:r>
                        <a:rPr lang="nl-NL" sz="1700" dirty="0" smtClean="0">
                          <a:effectLst/>
                        </a:rPr>
                        <a:t>solliciteren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 smtClean="0">
                          <a:effectLst/>
                        </a:rPr>
                        <a:t>Inleveren eindverslag</a:t>
                      </a:r>
                      <a:endParaRPr lang="nl-NL" sz="1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effectLst/>
                        </a:rPr>
                        <a:t> </a:t>
                      </a:r>
                      <a:endParaRPr lang="nl-NL" sz="17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effectLst/>
                        </a:rPr>
                        <a:t> </a:t>
                      </a:r>
                      <a:endParaRPr lang="nl-NL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1991897322"/>
                  </a:ext>
                </a:extLst>
              </a:tr>
              <a:tr h="734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 err="1" smtClean="0">
                          <a:effectLst/>
                        </a:rPr>
                        <a:t>Leswk</a:t>
                      </a:r>
                      <a:r>
                        <a:rPr lang="nl-NL" sz="2000" dirty="0" smtClean="0">
                          <a:effectLst/>
                        </a:rPr>
                        <a:t> 10</a:t>
                      </a:r>
                      <a:endParaRPr lang="nl-NL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6</a:t>
                      </a:r>
                      <a:r>
                        <a:rPr lang="nl-NL" sz="2000" dirty="0" smtClean="0">
                          <a:effectLst/>
                        </a:rPr>
                        <a:t> </a:t>
                      </a:r>
                      <a:r>
                        <a:rPr lang="nl-NL" sz="2000" dirty="0" err="1">
                          <a:effectLst/>
                        </a:rPr>
                        <a:t>febr</a:t>
                      </a:r>
                      <a:endParaRPr lang="nl-NL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effectLst/>
                        </a:rPr>
                        <a:t>Bufferweek </a:t>
                      </a:r>
                      <a:r>
                        <a:rPr lang="nl-NL" sz="1700" dirty="0" smtClean="0">
                          <a:effectLst/>
                        </a:rPr>
                        <a:t>(herkansingen)</a:t>
                      </a:r>
                      <a:endParaRPr lang="nl-NL" sz="17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effectLst/>
                        </a:rPr>
                        <a:t> </a:t>
                      </a:r>
                      <a:endParaRPr lang="nl-NL" sz="17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700" dirty="0">
                          <a:effectLst/>
                        </a:rPr>
                        <a:t> </a:t>
                      </a:r>
                      <a:endParaRPr lang="nl-NL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0" marR="65440" marT="0" marB="0"/>
                </a:tc>
                <a:extLst>
                  <a:ext uri="{0D108BD9-81ED-4DB2-BD59-A6C34878D82A}">
                    <a16:rowId xmlns:a16="http://schemas.microsoft.com/office/drawing/2014/main" val="2274212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35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6794</TotalTime>
  <Words>211</Words>
  <Application>Microsoft Office PowerPoint</Application>
  <PresentationFormat>Breedbeeld</PresentationFormat>
  <Paragraphs>41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PIT 2</vt:lpstr>
      <vt:lpstr>Vacature uitschrijven</vt:lpstr>
      <vt:lpstr>Planning tot eind periode 2: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2</dc:title>
  <dc:creator>S. Poelman</dc:creator>
  <cp:lastModifiedBy>Simon Poelman</cp:lastModifiedBy>
  <cp:revision>25</cp:revision>
  <dcterms:created xsi:type="dcterms:W3CDTF">2017-12-13T18:50:24Z</dcterms:created>
  <dcterms:modified xsi:type="dcterms:W3CDTF">2020-01-09T16:22:10Z</dcterms:modified>
</cp:coreProperties>
</file>